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91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40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95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96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62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7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53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74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0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0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64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64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Taak </a:t>
            </a:r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3600" dirty="0" smtClean="0"/>
              <a:t>‘Modefotografie’</a:t>
            </a:r>
          </a:p>
          <a:p>
            <a:r>
              <a:rPr lang="nl-NL" dirty="0" smtClean="0"/>
              <a:t>(Peter </a:t>
            </a:r>
            <a:r>
              <a:rPr lang="nl-NL" dirty="0" err="1" smtClean="0"/>
              <a:t>L</a:t>
            </a:r>
            <a:r>
              <a:rPr lang="nl-NL" dirty="0" err="1" smtClean="0"/>
              <a:t>ippmann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319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herishonline.co.za/wp-content/uploads/2011/10/p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8027"/>
            <a:ext cx="7764568" cy="46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6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edia-cache-ec0.pinimg.com/originals/a4/7f/2a/a47f2aa335094aecfc589217a6f74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59741" cy="50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2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18162"/>
            <a:ext cx="4752528" cy="579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6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eter Lippmann, FW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11" y="548680"/>
            <a:ext cx="4791353" cy="57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7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ian Louboutin Spring 2014 Lookbook by Peter Lippmann: Flower Still Life Paintings by Monet, Cézanne, Pissarro, Jan Brueghel, Fantin-Latour, and Van Go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381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6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deU7lUxPwVY/Uo2MwhY9FJI/AAAAAAACKyI/h1DfANXSNf4/s1600/christian-louboutin-fall-2013-lookbook-by-peter-lippma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1436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Christian </a:t>
            </a:r>
            <a:r>
              <a:rPr lang="nl-NL" sz="4000" dirty="0" err="1" smtClean="0"/>
              <a:t>Louboutin</a:t>
            </a:r>
            <a:r>
              <a:rPr lang="nl-NL" sz="4000" dirty="0" smtClean="0"/>
              <a:t> – reclame campagne </a:t>
            </a:r>
            <a:br>
              <a:rPr lang="nl-NL" sz="4000" dirty="0" smtClean="0"/>
            </a:br>
            <a:r>
              <a:rPr lang="nl-NL" sz="3100" dirty="0" err="1" smtClean="0"/>
              <a:t>by</a:t>
            </a:r>
            <a:r>
              <a:rPr lang="nl-NL" sz="3100" dirty="0" smtClean="0"/>
              <a:t> Peter </a:t>
            </a:r>
            <a:r>
              <a:rPr lang="nl-NL" sz="3100" dirty="0" err="1" smtClean="0"/>
              <a:t>Lippmann</a:t>
            </a:r>
            <a:endParaRPr lang="nl-NL" sz="3100" dirty="0"/>
          </a:p>
        </p:txBody>
      </p:sp>
    </p:spTree>
    <p:extLst>
      <p:ext uri="{BB962C8B-B14F-4D97-AF65-F5344CB8AC3E}">
        <p14:creationId xmlns:p14="http://schemas.microsoft.com/office/powerpoint/2010/main" val="187880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mqhzx1Q60Gs/Uo2MwnGPvXI/AAAAAAACKyQ/3zPYH_W9jfw/s1600/christian-louboutin-fall-2013-lookbook-by-peter-lippma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5"/>
            <a:ext cx="4923807" cy="610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93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v1uF3AtQjQ8/Uo2MwtrdOEI/AAAAAAACKyM/nvZ1No1N7YI/s1600/christian-louboutin-fall-2013-lookbook-by-peter-lippma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99285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7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yUvEDBeS8g8/Uo2MxvDjIeI/AAAAAAACKyw/dbwp5CmA3WI/s1600/christian-louboutin-fall-2013-lookbook-by-peter-lippma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112568" cy="63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0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AxaVfXeRR6Q/Uo2Mx1pcueI/AAAAAAACKyY/YI72jkTClzk/s1600/christian-louboutin-fall-2013-lookbook-by-peter-lippma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76062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2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sBu7HaTpAU4/Uo2Mygg6OFI/AAAAAAACKyo/AAS4C5nN_Rg/s1600/christian-louboutin-fall-2013-lookbook-by-peter-lippman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606668" cy="64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4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artnouveau.com/wp-content/uploads/2013/02/2.18-Whistler-and-Peter-Lipp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" y="1124744"/>
            <a:ext cx="8993801" cy="53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James Abbott </a:t>
            </a:r>
            <a:r>
              <a:rPr lang="nl-NL" dirty="0" err="1" smtClean="0"/>
              <a:t>mcNeil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800" dirty="0" err="1"/>
              <a:t>by</a:t>
            </a:r>
            <a:r>
              <a:rPr lang="nl-NL" sz="2800" dirty="0"/>
              <a:t> Peter </a:t>
            </a:r>
            <a:r>
              <a:rPr lang="nl-NL" sz="2800" dirty="0" err="1"/>
              <a:t>Lippmann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658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itzenhausengallery.nl/images/works/work_3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8320"/>
            <a:ext cx="5040560" cy="606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26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17</Words>
  <Application>Microsoft Office PowerPoint</Application>
  <PresentationFormat>Diavoorstelling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Taak 13</vt:lpstr>
      <vt:lpstr>Christian Louboutin – reclame campagne  by Peter Lippmann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Taak 1</dc:title>
  <dc:creator>Elfi Voermans</dc:creator>
  <cp:lastModifiedBy>Elfi Voermans</cp:lastModifiedBy>
  <cp:revision>38</cp:revision>
  <dcterms:created xsi:type="dcterms:W3CDTF">2013-08-27T11:14:54Z</dcterms:created>
  <dcterms:modified xsi:type="dcterms:W3CDTF">2014-09-02T09:57:05Z</dcterms:modified>
</cp:coreProperties>
</file>